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5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8F9AB-CDEB-4669-92EB-1561C99B985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40206-23F1-4066-A4EB-A5F6130BAC7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1423D-1945-4000-9DAC-B333C5A1101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AF868-EB9E-47E6-845C-B3A8B7BF063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A5131-764D-42A3-BE5F-D4EA1AF8A09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FC372-833C-426B-9096-407C699CE15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55C8F-EE07-4574-A8BE-B7F1ED0E9A6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F33EE-2234-4095-BD75-039D9D48163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53799-2E4E-4362-88A7-0F7C614427E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0E91F-D56A-447F-A377-A28DCEE082C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110C-BF71-45A9-ADD4-15A37658045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g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628800"/>
            <a:ext cx="8568952" cy="3168352"/>
          </a:xfrm>
        </p:spPr>
        <p:txBody>
          <a:bodyPr/>
          <a:lstStyle/>
          <a:p>
            <a:pPr marL="182880" indent="0" algn="ctr" eaLnBrk="1" hangingPunct="1">
              <a:buNone/>
              <a:defRPr/>
            </a:pPr>
            <a:r>
              <a:rPr lang="ru-RU" sz="4400" i="1" dirty="0" smtClean="0"/>
              <a:t>8 КЛАСС </a:t>
            </a:r>
            <a:br>
              <a:rPr lang="ru-RU" sz="4400" i="1" dirty="0" smtClean="0"/>
            </a:br>
            <a:r>
              <a:rPr lang="ru-RU" sz="4400" i="1" dirty="0" smtClean="0"/>
              <a:t>МКОО «Угольнинская средняя общеобразовательная школа»</a:t>
            </a:r>
          </a:p>
        </p:txBody>
      </p:sp>
      <p:pic>
        <p:nvPicPr>
          <p:cNvPr id="6" name="Picture 7" descr="C:\Users\U-tech\Desktop\анимация\3D анимации\Библиотека\young_librarian_stand_a_h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98577"/>
            <a:ext cx="14859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:\Users\U-tech\Desktop\анимация\3D анимации\Ученые\professor_of_chemistry_h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00959"/>
            <a:ext cx="2143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42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Любим учиться, петь и веселиться!!!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5" r="4774"/>
          <a:stretch/>
        </p:blipFill>
        <p:spPr>
          <a:xfrm rot="363196">
            <a:off x="5796136" y="692696"/>
            <a:ext cx="2428875" cy="3475037"/>
          </a:xfrm>
        </p:spPr>
      </p:pic>
      <p:pic>
        <p:nvPicPr>
          <p:cNvPr id="1027" name="Picture 3" descr="C:\Users\Ульяна Афанасьевна\Desktop\КЛАСС ГОДА\DSC015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21112845">
            <a:off x="1187624" y="692696"/>
            <a:ext cx="23042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G00052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9" y="5526088"/>
            <a:ext cx="1583779" cy="99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Users\U-tech\Desktop\анимация\3D анимации\Школьники\boy_math_h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294" y="5154275"/>
            <a:ext cx="1368152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48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355">
            <a:off x="4719490" y="970660"/>
            <a:ext cx="3840986" cy="288074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5" y="332656"/>
            <a:ext cx="2536177" cy="347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Ульяна Афанасьевна\Desktop\КЛАСС ГОДА\DSC060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2" r="19031"/>
          <a:stretch/>
        </p:blipFill>
        <p:spPr bwMode="auto">
          <a:xfrm rot="21209733" flipH="1">
            <a:off x="1957785" y="3356991"/>
            <a:ext cx="2396511" cy="279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льяна Афанасьевна\Desktop\КЛАСС ГОДА\для класса года фото\DSC087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2148">
            <a:off x="4736969" y="4108906"/>
            <a:ext cx="2736304" cy="205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U-tech\Desktop\анимация\3D анимации\Бизнес\customer_service_repr_a_hc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22401"/>
            <a:ext cx="1152128" cy="12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:\Users\U-tech\Desktop\анимация\3D анимации\Певцы\musicians_grooving_hc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58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48871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НАШИ ГРАМОТЫ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3" t="7860" r="4896" b="7453"/>
          <a:stretch/>
        </p:blipFill>
        <p:spPr>
          <a:xfrm rot="21202306">
            <a:off x="806517" y="1979534"/>
            <a:ext cx="3752193" cy="2942896"/>
          </a:xfrm>
        </p:spPr>
      </p:pic>
      <p:pic>
        <p:nvPicPr>
          <p:cNvPr id="4098" name="Picture 2" descr="C:\Users\Ульяна Афанасьевна\Desktop\DSC_0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635">
            <a:off x="4981158" y="1791899"/>
            <a:ext cx="3677058" cy="275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U-tech\Desktop\анимация\3D анимации\Школьники\girl_grad_philosophy_h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3096"/>
            <a:ext cx="23574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824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/>
              <a:t>Символ нашего класса</a:t>
            </a:r>
            <a:endParaRPr lang="ru-RU" sz="3200" b="1" dirty="0"/>
          </a:p>
        </p:txBody>
      </p:sp>
      <p:pic>
        <p:nvPicPr>
          <p:cNvPr id="4098" name="Picture 2" descr="C:\Users\Ульяна Афанасьевна\Desktop\КЛАСС ГОДА\скачанные файлы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1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4509120"/>
            <a:ext cx="6264695" cy="1006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МЫ – ДРУЖНЫЙ КЛАСС, МЫ – СИЛЬНЫЙ КЛАСС!</a:t>
            </a:r>
            <a:br>
              <a:rPr lang="ru-RU" sz="2000" dirty="0" smtClean="0"/>
            </a:br>
            <a:r>
              <a:rPr lang="ru-RU" sz="2000" dirty="0" smtClean="0"/>
              <a:t>НЕТ НЕВОЗМОЖНОГО ДЛЯ НАС!</a:t>
            </a:r>
            <a:br>
              <a:rPr lang="ru-RU" sz="2000" dirty="0" smtClean="0"/>
            </a:br>
            <a:r>
              <a:rPr lang="ru-RU" sz="2000" dirty="0" smtClean="0"/>
              <a:t>И ЕСЛИ ТОЛЬКО ЗАХОТИМ МЫ,</a:t>
            </a:r>
            <a:br>
              <a:rPr lang="ru-RU" sz="2000" dirty="0" smtClean="0"/>
            </a:br>
            <a:r>
              <a:rPr lang="ru-RU" sz="2000" dirty="0" smtClean="0"/>
              <a:t>ТО СТАНЕМ МЫ НЕПОБЕДИМЫ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2"/>
          <a:stretch/>
        </p:blipFill>
        <p:spPr>
          <a:xfrm rot="10800000">
            <a:off x="3203848" y="836712"/>
            <a:ext cx="2945341" cy="3475037"/>
          </a:xfrm>
        </p:spPr>
      </p:pic>
    </p:spTree>
    <p:extLst>
      <p:ext uri="{BB962C8B-B14F-4D97-AF65-F5344CB8AC3E}">
        <p14:creationId xmlns:p14="http://schemas.microsoft.com/office/powerpoint/2010/main" val="137235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372168"/>
            <a:ext cx="813690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4" descr="C:\Users\U-tech\Desktop\анимация\3D анимации\Учителя\white_female_teacher__a_hc.gif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2270745" cy="369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22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484784"/>
            <a:ext cx="7190184" cy="7920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6000" dirty="0" smtClean="0"/>
              <a:t>ДО РЕМОНТА…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5400" b="1" dirty="0" smtClean="0"/>
              <a:t>НАШ КАБИНЕТ</a:t>
            </a:r>
            <a:endParaRPr lang="ru-RU" sz="5400" b="1" dirty="0"/>
          </a:p>
        </p:txBody>
      </p:sp>
      <p:pic>
        <p:nvPicPr>
          <p:cNvPr id="1026" name="Picture 2" descr="C:\Users\Ульяна Афанасьевна\Desktop\DSC05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3519330" cy="263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льяна Афанасьевна\Desktop\DSC05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2348880"/>
            <a:ext cx="4863480" cy="36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9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НАШ КАБИНЕТ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4633382" cy="3475037"/>
          </a:xfrm>
        </p:spPr>
      </p:pic>
      <p:pic>
        <p:nvPicPr>
          <p:cNvPr id="2050" name="Picture 2" descr="C:\Users\Ульяна Афанасьевна\Desktop\КЛАСС ГОДА\DSC_0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6722" y="1971161"/>
            <a:ext cx="5043143" cy="378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96753"/>
            <a:ext cx="58326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ПОСЛЕ РЕМОНТА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78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484784"/>
            <a:ext cx="4608511" cy="4392488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/>
              <a:t>На начало учебного года в классе – 1 ученица. </a:t>
            </a:r>
            <a:br>
              <a:rPr lang="ru-RU" sz="4000" dirty="0" smtClean="0"/>
            </a:br>
            <a:r>
              <a:rPr lang="ru-RU" sz="4000" dirty="0" smtClean="0"/>
              <a:t>Ирина Бояркина – Мисс-Школа- 2014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3" r="16277"/>
          <a:stretch/>
        </p:blipFill>
        <p:spPr>
          <a:xfrm>
            <a:off x="5398544" y="998923"/>
            <a:ext cx="2773856" cy="4374292"/>
          </a:xfrm>
        </p:spPr>
      </p:pic>
    </p:spTree>
    <p:extLst>
      <p:ext uri="{BB962C8B-B14F-4D97-AF65-F5344CB8AC3E}">
        <p14:creationId xmlns:p14="http://schemas.microsoft.com/office/powerpoint/2010/main" val="153259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548680"/>
            <a:ext cx="792088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НАШЕ УТРО НАЧИНАЕТСЯ С ЗАРЯДКИ…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4680520" cy="3510391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3142" y="5013176"/>
            <a:ext cx="3055292" cy="200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88840"/>
            <a:ext cx="179863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2407"/>
            <a:ext cx="134778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18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692696"/>
            <a:ext cx="7766248" cy="108012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УРОКИ НАМ ПОД СИЛУ…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053390" cy="2290043"/>
          </a:xfrm>
        </p:spPr>
      </p:pic>
      <p:sp>
        <p:nvSpPr>
          <p:cNvPr id="5" name="Прямоугольник 4"/>
          <p:cNvSpPr/>
          <p:nvPr/>
        </p:nvSpPr>
        <p:spPr>
          <a:xfrm>
            <a:off x="3923928" y="2674948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и проектной деятельностью </a:t>
            </a:r>
            <a:r>
              <a:rPr lang="ru-RU" sz="2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учимся </a:t>
            </a:r>
            <a:r>
              <a:rPr lang="ru-RU" sz="2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заниматься</a:t>
            </a:r>
            <a:endParaRPr lang="ru-RU" sz="2400" dirty="0"/>
          </a:p>
        </p:txBody>
      </p:sp>
      <p:pic>
        <p:nvPicPr>
          <p:cNvPr id="3074" name="Picture 2" descr="C:\Users\Ульяна Афанасьевна\Desktop\КЛАСС ГОДА\DSC059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86" r="6348"/>
          <a:stretch/>
        </p:blipFill>
        <p:spPr bwMode="auto">
          <a:xfrm>
            <a:off x="4211961" y="3631061"/>
            <a:ext cx="4176464" cy="298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-tech\Desktop\анимация\3D анимации\Школьники\teen_boy_giant_backpack_h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56" y="4149080"/>
            <a:ext cx="2574925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69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88640"/>
            <a:ext cx="7406208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У меня теперь есть одноклассник!!!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"/>
          <a:stretch/>
        </p:blipFill>
        <p:spPr>
          <a:xfrm>
            <a:off x="2123728" y="2132856"/>
            <a:ext cx="4591397" cy="3475037"/>
          </a:xfrm>
        </p:spPr>
      </p:pic>
      <p:sp>
        <p:nvSpPr>
          <p:cNvPr id="3" name="Прямоугольник 2"/>
          <p:cNvSpPr/>
          <p:nvPr/>
        </p:nvSpPr>
        <p:spPr>
          <a:xfrm>
            <a:off x="1763688" y="5651667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Свидерский Николай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71555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08912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НОВОГОДНИЙ ПЕРЕПОЛОХ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691">
            <a:off x="539552" y="1480495"/>
            <a:ext cx="3473811" cy="2605358"/>
          </a:xfrm>
        </p:spPr>
      </p:pic>
      <p:pic>
        <p:nvPicPr>
          <p:cNvPr id="5122" name="Picture 2" descr="C:\Users\Ульяна Афанасьевна\Desktop\КЛАСС ГОДА\DSC09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670">
            <a:off x="4175956" y="1628800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Ульяна Афанасьевна\Desktop\КЛАСС ГОДА\DSC09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806">
            <a:off x="1242225" y="4130013"/>
            <a:ext cx="3064209" cy="229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1323248997_suhoy-log-novyy-g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"/>
          <a:stretch>
            <a:fillRect/>
          </a:stretch>
        </p:blipFill>
        <p:spPr bwMode="auto">
          <a:xfrm>
            <a:off x="7607889" y="5619415"/>
            <a:ext cx="1380602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Рисунок10"/>
          <p:cNvPicPr>
            <a:picLocks noChangeAspect="1" noChangeArrowheads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1928">
            <a:off x="0" y="5619415"/>
            <a:ext cx="1257502" cy="109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35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620688"/>
            <a:ext cx="7550224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ШКОЛЬНЫЕ ПРАЗДНИКИ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726" y="4004290"/>
            <a:ext cx="2592288" cy="1974068"/>
          </a:xfrm>
        </p:spPr>
      </p:pic>
      <p:pic>
        <p:nvPicPr>
          <p:cNvPr id="6147" name="Picture 3" descr="C:\Users\Ульяна Афанасьевна\Desktop\КЛАСС ГОДА\для класса года фото\DSC078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4262" r="13889"/>
          <a:stretch/>
        </p:blipFill>
        <p:spPr bwMode="auto">
          <a:xfrm>
            <a:off x="467544" y="1556792"/>
            <a:ext cx="4680520" cy="458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42757"/>
            <a:ext cx="34559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6" descr="0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308396"/>
            <a:ext cx="1018793" cy="133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724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75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Воздушный поток</vt:lpstr>
      <vt:lpstr>8 КЛАСС  МКОО «Угольнинская средняя общеобразовательная школа»</vt:lpstr>
      <vt:lpstr>ДО РЕМОНТА…</vt:lpstr>
      <vt:lpstr>НАШ КАБИНЕТ</vt:lpstr>
      <vt:lpstr>На начало учебного года в классе – 1 ученица.  Ирина Бояркина – Мисс-Школа- 2014</vt:lpstr>
      <vt:lpstr>НАШЕ УТРО НАЧИНАЕТСЯ С ЗАРЯДКИ…</vt:lpstr>
      <vt:lpstr>УРОКИ НАМ ПОД СИЛУ…</vt:lpstr>
      <vt:lpstr>У меня теперь есть одноклассник!!!</vt:lpstr>
      <vt:lpstr>НОВОГОДНИЙ ПЕРЕПОЛОХ</vt:lpstr>
      <vt:lpstr>ШКОЛЬНЫЕ ПРАЗДНИКИ</vt:lpstr>
      <vt:lpstr>Любим учиться, петь и веселиться!!!</vt:lpstr>
      <vt:lpstr>Презентация PowerPoint</vt:lpstr>
      <vt:lpstr>НАШИ ГРАМОТЫ</vt:lpstr>
      <vt:lpstr>Презентация PowerPoint</vt:lpstr>
      <vt:lpstr>МЫ – ДРУЖНЫЙ КЛАСС, МЫ – СИЛЬНЫЙ КЛАСС! НЕТ НЕВОЗМОЖНОГО ДЛЯ НАС! И ЕСЛИ ТОЛЬКО ЗАХОТИМ МЫ, ТО СТАНЕМ МЫ НЕПОБЕДИМЫ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КЛАСС  МКОО «Угольнинская средняя общеобразовательная школа»</dc:title>
  <dc:creator>Ульяна Афанасьевна</dc:creator>
  <cp:lastModifiedBy>Ульяна Афанасьевна</cp:lastModifiedBy>
  <cp:revision>17</cp:revision>
  <dcterms:created xsi:type="dcterms:W3CDTF">2015-01-14T05:34:29Z</dcterms:created>
  <dcterms:modified xsi:type="dcterms:W3CDTF">2015-01-16T21:51:01Z</dcterms:modified>
</cp:coreProperties>
</file>